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8" autoAdjust="0"/>
    <p:restoredTop sz="94660"/>
  </p:normalViewPr>
  <p:slideViewPr>
    <p:cSldViewPr>
      <p:cViewPr>
        <p:scale>
          <a:sx n="83" d="100"/>
          <a:sy n="83" d="100"/>
        </p:scale>
        <p:origin x="-139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4955-A67E-4046-A0E3-B2B18172542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9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89964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Передвижной </a:t>
            </a:r>
            <a:b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мини-музей  </a:t>
            </a:r>
            <a:b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быт</a:t>
            </a:r>
            <a: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b="1" spc="50" dirty="0">
              <a:ln w="11430"/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776864" cy="1752600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C75F09"/>
                </a:solidFill>
                <a:latin typeface="Constantia" pitchFamily="18" charset="0"/>
                <a:cs typeface="Aharoni" pitchFamily="2" charset="-79"/>
              </a:rPr>
              <a:t>    </a:t>
            </a:r>
            <a:r>
              <a:rPr lang="ru-RU" sz="2300" b="1" i="1" dirty="0" smtClean="0">
                <a:solidFill>
                  <a:srgbClr val="974807"/>
                </a:solidFill>
                <a:latin typeface="Constantia" pitchFamily="18" charset="0"/>
                <a:cs typeface="Aharoni" pitchFamily="2" charset="-79"/>
              </a:rPr>
              <a:t>МАДОУ «ЦРР-детский сад № 268» г. Перми</a:t>
            </a:r>
          </a:p>
          <a:p>
            <a:r>
              <a:rPr lang="ru-RU" sz="2300" b="1" i="1" dirty="0" smtClean="0">
                <a:solidFill>
                  <a:srgbClr val="974807"/>
                </a:solidFill>
                <a:latin typeface="Constantia" pitchFamily="18" charset="0"/>
                <a:cs typeface="Aharoni" pitchFamily="2" charset="-79"/>
              </a:rPr>
              <a:t>Лопатина Марина Ивановна</a:t>
            </a:r>
            <a:endParaRPr lang="ru-RU" sz="2300" b="1" i="1" dirty="0">
              <a:solidFill>
                <a:srgbClr val="974807"/>
              </a:solidFill>
              <a:latin typeface="Cambria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4230216" cy="6345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020272" cy="46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776864" cy="1752600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C75F09"/>
                </a:solidFill>
                <a:latin typeface="Constantia" pitchFamily="18" charset="0"/>
                <a:cs typeface="Aharoni" pitchFamily="2" charset="-79"/>
              </a:rPr>
              <a:t>    </a:t>
            </a:r>
            <a:endParaRPr lang="ru-RU" sz="2300" b="1" i="1" dirty="0">
              <a:solidFill>
                <a:srgbClr val="974807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484784"/>
            <a:ext cx="6120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Передвижной мини-музей «Русский быт» создан при поддержке родителей воспитанников . Музейное пространство мы выбираем как в группе, так и на улице. Музей создан с целью приобщения </a:t>
            </a:r>
            <a:r>
              <a:rPr lang="ru-RU" b="1" dirty="0"/>
              <a:t>детей к истокам русской народной культуры, </a:t>
            </a:r>
            <a:r>
              <a:rPr lang="ru-RU" b="1" dirty="0" smtClean="0"/>
              <a:t>формированию </a:t>
            </a:r>
            <a:r>
              <a:rPr lang="ru-RU" b="1" dirty="0"/>
              <a:t>духовных и нравственных качеств у подрастающего поколения</a:t>
            </a:r>
            <a:r>
              <a:rPr lang="ru-RU" b="1" dirty="0" smtClean="0"/>
              <a:t>. При просмотре экспонатов музея дети знакомятся </a:t>
            </a:r>
            <a:r>
              <a:rPr lang="ru-RU" b="1" dirty="0"/>
              <a:t>с особенностями русского национального уклада жизни, предметами быта, орудиями труда, одеждой, национальными </a:t>
            </a:r>
            <a:r>
              <a:rPr lang="ru-RU" b="1" dirty="0" smtClean="0"/>
              <a:t>блюдами; прививаем интерес </a:t>
            </a:r>
            <a:r>
              <a:rPr lang="ru-RU" b="1" dirty="0"/>
              <a:t>к русской духовной культуре через обычаи, обряды, праздники, народное творчество, </a:t>
            </a:r>
            <a:r>
              <a:rPr lang="ru-RU" b="1" dirty="0" smtClean="0"/>
              <a:t>искусство.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1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104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Передвижной  мини-музей   «Русский быт»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Бежевый</dc:title>
  <dc:creator>Татьяна Ивановна</dc:creator>
  <cp:lastModifiedBy>User</cp:lastModifiedBy>
  <cp:revision>8</cp:revision>
  <dcterms:created xsi:type="dcterms:W3CDTF">2015-03-16T20:36:02Z</dcterms:created>
  <dcterms:modified xsi:type="dcterms:W3CDTF">2020-02-10T19:43:38Z</dcterms:modified>
</cp:coreProperties>
</file>